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2"/>
  </p:notesMasterIdLst>
  <p:sldIdLst>
    <p:sldId id="257" r:id="rId2"/>
    <p:sldId id="542" r:id="rId3"/>
    <p:sldId id="558" r:id="rId4"/>
    <p:sldId id="559" r:id="rId5"/>
    <p:sldId id="560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8" r:id="rId14"/>
    <p:sldId id="570" r:id="rId15"/>
    <p:sldId id="569" r:id="rId16"/>
    <p:sldId id="571" r:id="rId17"/>
    <p:sldId id="572" r:id="rId18"/>
    <p:sldId id="573" r:id="rId19"/>
    <p:sldId id="395" r:id="rId20"/>
    <p:sldId id="396" r:id="rId21"/>
    <p:sldId id="539" r:id="rId22"/>
    <p:sldId id="540" r:id="rId23"/>
    <p:sldId id="541" r:id="rId24"/>
    <p:sldId id="574" r:id="rId25"/>
    <p:sldId id="576" r:id="rId26"/>
    <p:sldId id="577" r:id="rId27"/>
    <p:sldId id="578" r:id="rId28"/>
    <p:sldId id="575" r:id="rId29"/>
    <p:sldId id="579" r:id="rId30"/>
    <p:sldId id="580" r:id="rId31"/>
    <p:sldId id="581" r:id="rId32"/>
    <p:sldId id="598" r:id="rId33"/>
    <p:sldId id="582" r:id="rId34"/>
    <p:sldId id="599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27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70"/>
            <p14:sldId id="569"/>
            <p14:sldId id="571"/>
            <p14:sldId id="572"/>
            <p14:sldId id="573"/>
            <p14:sldId id="395"/>
            <p14:sldId id="396"/>
            <p14:sldId id="539"/>
            <p14:sldId id="540"/>
            <p14:sldId id="541"/>
            <p14:sldId id="574"/>
            <p14:sldId id="576"/>
            <p14:sldId id="577"/>
            <p14:sldId id="578"/>
            <p14:sldId id="575"/>
            <p14:sldId id="579"/>
            <p14:sldId id="580"/>
            <p14:sldId id="581"/>
            <p14:sldId id="598"/>
            <p14:sldId id="582"/>
            <p14:sldId id="599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0" d="100"/>
          <a:sy n="100" d="100"/>
        </p:scale>
        <p:origin x="30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https://developers.google.com/machine-learning/intro-to-ml/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26920"/>
            <a:ext cx="8791575" cy="250698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C0EFB-1E9C-0C58-FE33-9CC5A6BC2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42" y="1242360"/>
            <a:ext cx="3780668" cy="38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0D2B7-0359-958D-15B0-B367487C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4" y="1525834"/>
            <a:ext cx="11321853" cy="3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7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809B9-E4AF-508E-145A-49A03C75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Supervised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C848D-FD5F-04EA-A3FC-EF8A0D8F9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3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37F68-34FE-C6ED-D386-206E26FA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93" y="1201998"/>
            <a:ext cx="8533614" cy="44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5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F91F0-7E47-8214-084B-826880E5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4" y="1375334"/>
            <a:ext cx="11335173" cy="41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5F44C-FEE6-8271-30AB-CA045A73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1438207"/>
            <a:ext cx="11954493" cy="39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5739BA-1720-8139-1423-CB1DE705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24" y="250041"/>
            <a:ext cx="3112856" cy="63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51EA2F-EEDE-CCCC-AC73-90C5671D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9" y="1022897"/>
            <a:ext cx="11457203" cy="48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8F43-8CF8-60EA-850A-FBD29B14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2" y="1485831"/>
            <a:ext cx="11724097" cy="38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F4B07-9FB6-FF21-A21C-4A8345EE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8" y="868590"/>
            <a:ext cx="11923664" cy="51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4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Machine Learning?</a:t>
            </a:r>
          </a:p>
          <a:p>
            <a:r>
              <a:rPr lang="en-US" sz="3600" dirty="0"/>
              <a:t>Focus on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9112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64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44C34-B27A-21A5-ACB8-E6570309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4" y="1145817"/>
            <a:ext cx="11941373" cy="45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FB821-382F-7C5C-7092-DEDA0E8D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9" y="1783020"/>
            <a:ext cx="11386203" cy="32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8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AFE5C-C0DC-6BF8-806D-7FE6522B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25" y="381320"/>
            <a:ext cx="9098550" cy="60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1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A6A9-9598-F34B-A649-A2333988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7" y="780959"/>
            <a:ext cx="11873167" cy="52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29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3E870-8C63-42D8-B687-BDADFAD2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4" y="577127"/>
            <a:ext cx="5746874" cy="57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92D4F-2DF8-9E5B-4E47-125AA77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7" y="2234522"/>
            <a:ext cx="11668067" cy="23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9CF6-7EF2-0DCB-8E92-42F2E059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80418"/>
            <a:ext cx="9905998" cy="147857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2B88D-1264-F007-A192-1FDAFF5A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" y="2122964"/>
            <a:ext cx="11729274" cy="23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5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38BC7-D6DD-59B5-3B7B-A4F5BAB4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6" y="2753773"/>
            <a:ext cx="12075808" cy="13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2ED73-4A55-F16B-C1C5-9FC184BF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35" y="0"/>
            <a:ext cx="4765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78AA2-4CBB-CC97-9E66-BFDC87C9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9" y="382963"/>
            <a:ext cx="11239823" cy="60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5BDC9-8E54-E26E-343F-0097C187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" y="2655516"/>
            <a:ext cx="12176438" cy="154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32DBC-6D7C-9B21-F187-C21D1DA4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0" y="1222989"/>
            <a:ext cx="11361681" cy="44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446AF-D720-411B-500A-96C15A38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1" y="1722006"/>
            <a:ext cx="12198222" cy="33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4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F955A-B1FD-47A3-D606-212BBB7B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" y="1436301"/>
            <a:ext cx="12090316" cy="39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79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1237-E9B9-EDD5-AA90-C503B570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718982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211DC-76A0-9DCF-225C-44E243EA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15" y="41155"/>
            <a:ext cx="10496971" cy="67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7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1CAF9-EB82-C38D-A588-4928970C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" y="1178386"/>
            <a:ext cx="12103089" cy="45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73C741-A6E9-6E9E-4279-11858716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83696"/>
            <a:ext cx="9533446" cy="2865368"/>
          </a:xfrm>
          <a:prstGeom prst="rect">
            <a:avLst/>
          </a:prstGeom>
        </p:spPr>
      </p:pic>
      <p:pic>
        <p:nvPicPr>
          <p:cNvPr id="4098" name="Picture 2" descr="What is Clustering in Machine Learning? (With Examples)">
            <a:extLst>
              <a:ext uri="{FF2B5EF4-FFF2-40B4-BE49-F238E27FC236}">
                <a16:creationId xmlns:a16="http://schemas.microsoft.com/office/drawing/2014/main" id="{3A46889A-05D4-873B-7109-B4D8E385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22" y="3005839"/>
            <a:ext cx="5658357" cy="37684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55965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D12DD-FED9-9937-682C-BDA5BCA34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5" y="208300"/>
            <a:ext cx="11647591" cy="64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9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C3D85-49BE-382B-72F4-147756CF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0" y="1809692"/>
            <a:ext cx="11726019" cy="32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5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404AF-C6A2-3CF1-5D8C-223A5D01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5" y="1024807"/>
            <a:ext cx="12106831" cy="4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3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5F483-3316-EAD3-8A7D-23700EE9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9" y="1718281"/>
            <a:ext cx="12032702" cy="34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0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E4737-02E1-6642-E25B-AE6B4AC8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" y="929554"/>
            <a:ext cx="12131927" cy="49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6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086BE-B352-1AC7-821E-58895F68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" y="1897328"/>
            <a:ext cx="12089617" cy="30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6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D684D-F9A5-DB1E-E67C-887390BA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" y="1874467"/>
            <a:ext cx="12081220" cy="31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0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D4007-F4BE-DAC0-F96F-296B0616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2" y="747666"/>
            <a:ext cx="12044496" cy="53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9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7C93E-3633-7D1B-11E9-93CE229C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" y="723806"/>
            <a:ext cx="12135272" cy="54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04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F3A3-2002-E606-F831-4463A847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" y="557740"/>
            <a:ext cx="12110274" cy="57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F4E8D-01EB-DD94-B4F7-0B5F9423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4" y="1891607"/>
            <a:ext cx="11081492" cy="30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95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028C8-3E03-B079-B72F-6C832570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9" y="1306751"/>
            <a:ext cx="11250583" cy="42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9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CA96-DEB7-BB8C-B7D2-81EEA59C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58"/>
            <a:ext cx="9905998" cy="1478570"/>
          </a:xfrm>
        </p:spPr>
        <p:txBody>
          <a:bodyPr/>
          <a:lstStyle/>
          <a:p>
            <a:r>
              <a:rPr lang="en-US" dirty="0"/>
              <a:t>Deep Learning: Generative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297BD-F7AB-949E-2A0C-B7E6AFE1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1" y="1306626"/>
            <a:ext cx="10621338" cy="51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7C29-DA03-14C0-9903-0C7BDCBF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5598"/>
            <a:ext cx="9905998" cy="1478570"/>
          </a:xfrm>
        </p:spPr>
        <p:txBody>
          <a:bodyPr/>
          <a:lstStyle/>
          <a:p>
            <a:r>
              <a:rPr lang="en-US" dirty="0"/>
              <a:t>Google Gemini: Text-to-text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FD1CC-E61E-401B-5AEF-385B8D06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41" y="1306666"/>
            <a:ext cx="9024117" cy="47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C8706-D7C7-2235-4375-D56A629A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E518-1AD9-B798-CFB4-A4CAEF79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860"/>
            <a:ext cx="9905998" cy="862648"/>
          </a:xfrm>
        </p:spPr>
        <p:txBody>
          <a:bodyPr/>
          <a:lstStyle/>
          <a:p>
            <a:r>
              <a:rPr lang="en-US" dirty="0"/>
              <a:t>Google Gemini: Text-to-image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C439-35F1-BD66-472D-93473910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77" y="757018"/>
            <a:ext cx="5465246" cy="60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39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5724</TotalTime>
  <Words>115</Words>
  <Application>Microsoft Office PowerPoint</Application>
  <PresentationFormat>Widescreen</PresentationFormat>
  <Paragraphs>21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Tw Cen MT</vt:lpstr>
      <vt:lpstr>Circuit</vt:lpstr>
      <vt:lpstr>Google Machine Learning courses Part 2</vt:lpstr>
      <vt:lpstr>What you will learn</vt:lpstr>
      <vt:lpstr>Unsupervised learning</vt:lpstr>
      <vt:lpstr>PowerPoint Presentation</vt:lpstr>
      <vt:lpstr>PowerPoint Presentation</vt:lpstr>
      <vt:lpstr>PowerPoint Presentation</vt:lpstr>
      <vt:lpstr>Deep Learning: Generative AI</vt:lpstr>
      <vt:lpstr>Google Gemini: Text-to-text</vt:lpstr>
      <vt:lpstr>Google Gemini: Text-to-image</vt:lpstr>
      <vt:lpstr>PowerPoint Presentation</vt:lpstr>
      <vt:lpstr>Focus on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Your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23</cp:revision>
  <dcterms:created xsi:type="dcterms:W3CDTF">2024-06-30T01:37:58Z</dcterms:created>
  <dcterms:modified xsi:type="dcterms:W3CDTF">2024-11-17T00:17:25Z</dcterms:modified>
</cp:coreProperties>
</file>